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65" y="-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59F130-9080-4A6A-970E-2AA6C0CE6822}" type="datetimeFigureOut">
              <a:rPr lang="it-IT" smtClean="0"/>
              <a:t>15/07/2011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3F9B1F-AB0D-4994-88BC-003D320C8EEE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F9B1F-AB0D-4994-88BC-003D320C8EEE}" type="slidenum">
              <a:rPr lang="it-IT" smtClean="0"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055F8-1D02-4417-9241-55C834FD9970}" type="datetimeFigureOut">
              <a:rPr lang="it-IT" smtClean="0"/>
              <a:pPr/>
              <a:t>15/07/2011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	</a:t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t="5000" r="36875" b="21000"/>
          <a:stretch>
            <a:fillRect/>
          </a:stretch>
        </p:blipFill>
        <p:spPr bwMode="auto">
          <a:xfrm>
            <a:off x="57894" y="285728"/>
            <a:ext cx="8677738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PresentationFormat>Presentazione su schermo (4:3)</PresentationFormat>
  <Paragraphs>2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Marianna</dc:creator>
  <cp:lastModifiedBy>Marianna</cp:lastModifiedBy>
  <cp:revision>1</cp:revision>
  <dcterms:created xsi:type="dcterms:W3CDTF">2011-07-15T17:05:44Z</dcterms:created>
  <dcterms:modified xsi:type="dcterms:W3CDTF">2011-07-15T17:10:30Z</dcterms:modified>
</cp:coreProperties>
</file>