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9736-2EDA-4D7B-90B6-338AA3E952C2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F8EF9-74C2-4964-9C33-A71F8E6AFD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9736-2EDA-4D7B-90B6-338AA3E952C2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F8EF9-74C2-4964-9C33-A71F8E6AFD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9736-2EDA-4D7B-90B6-338AA3E952C2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F8EF9-74C2-4964-9C33-A71F8E6AFD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9736-2EDA-4D7B-90B6-338AA3E952C2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F8EF9-74C2-4964-9C33-A71F8E6AFD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9736-2EDA-4D7B-90B6-338AA3E952C2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F8EF9-74C2-4964-9C33-A71F8E6AFD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9736-2EDA-4D7B-90B6-338AA3E952C2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F8EF9-74C2-4964-9C33-A71F8E6AFD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9736-2EDA-4D7B-90B6-338AA3E952C2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F8EF9-74C2-4964-9C33-A71F8E6AFD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9736-2EDA-4D7B-90B6-338AA3E952C2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F8EF9-74C2-4964-9C33-A71F8E6AFD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9736-2EDA-4D7B-90B6-338AA3E952C2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F8EF9-74C2-4964-9C33-A71F8E6AFD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9736-2EDA-4D7B-90B6-338AA3E952C2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F8EF9-74C2-4964-9C33-A71F8E6AFD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9736-2EDA-4D7B-90B6-338AA3E952C2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F8EF9-74C2-4964-9C33-A71F8E6AFD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E9736-2EDA-4D7B-90B6-338AA3E952C2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3F8EF9-74C2-4964-9C33-A71F8E6AFD2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8825982" cy="6553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066800" y="1447800"/>
            <a:ext cx="7391400" cy="304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219200" y="685800"/>
            <a:ext cx="670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Open the following two programs: </a:t>
            </a:r>
            <a:r>
              <a:rPr lang="en-US" dirty="0" err="1" smtClean="0"/>
              <a:t>hyperpriors</a:t>
            </a:r>
            <a:r>
              <a:rPr lang="en-US" dirty="0" smtClean="0"/>
              <a:t> and </a:t>
            </a:r>
            <a:r>
              <a:rPr lang="en-US" dirty="0" err="1" smtClean="0"/>
              <a:t>kokomodel</a:t>
            </a:r>
            <a:r>
              <a:rPr lang="en-US" dirty="0" smtClean="0"/>
              <a:t>. These programs are available in your </a:t>
            </a:r>
            <a:r>
              <a:rPr lang="en-US" dirty="0" err="1" smtClean="0"/>
              <a:t>EViews</a:t>
            </a:r>
            <a:r>
              <a:rPr lang="en-US" dirty="0" smtClean="0"/>
              <a:t> </a:t>
            </a:r>
            <a:r>
              <a:rPr lang="en-US" dirty="0" err="1" smtClean="0"/>
              <a:t>addins</a:t>
            </a:r>
            <a:r>
              <a:rPr lang="en-US" dirty="0" smtClean="0"/>
              <a:t> directory.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295400"/>
            <a:ext cx="8358694" cy="406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762000" y="2667000"/>
            <a:ext cx="2438400" cy="381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800600" y="3048000"/>
            <a:ext cx="3886200" cy="304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loud Callout 11"/>
          <p:cNvSpPr/>
          <p:nvPr/>
        </p:nvSpPr>
        <p:spPr>
          <a:xfrm>
            <a:off x="2133600" y="609600"/>
            <a:ext cx="2514600" cy="1752600"/>
          </a:xfrm>
          <a:prstGeom prst="cloudCallout">
            <a:avLst/>
          </a:prstGeom>
          <a:solidFill>
            <a:srgbClr val="FFFF00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rgbClr val="0070C0"/>
                </a:solidFill>
              </a:rPr>
              <a:t>Fill the K(=Mp+1) by M matrix </a:t>
            </a:r>
            <a:r>
              <a:rPr lang="en-US" sz="1400" dirty="0" err="1" smtClean="0">
                <a:solidFill>
                  <a:srgbClr val="0070C0"/>
                </a:solidFill>
              </a:rPr>
              <a:t>A_prior</a:t>
            </a:r>
            <a:r>
              <a:rPr lang="en-US" sz="1400" dirty="0" smtClean="0">
                <a:solidFill>
                  <a:srgbClr val="0070C0"/>
                </a:solidFill>
              </a:rPr>
              <a:t> with the values (e.g. 0.1 0.1 0.1 0.2 0.2) we would like to use. </a:t>
            </a:r>
            <a:endParaRPr lang="en-US" sz="1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</TotalTime>
  <Words>48</Words>
  <Application>Microsoft Office PowerPoint</Application>
  <PresentationFormat>On-screen Show (4:3)</PresentationFormat>
  <Paragraphs>2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Company>IHS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Ester2010</dc:creator>
  <cp:lastModifiedBy>Ester2010</cp:lastModifiedBy>
  <cp:revision>48</cp:revision>
  <dcterms:created xsi:type="dcterms:W3CDTF">2011-06-20T23:23:21Z</dcterms:created>
  <dcterms:modified xsi:type="dcterms:W3CDTF">2012-04-05T21:28:43Z</dcterms:modified>
</cp:coreProperties>
</file>