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rnard GODEMENT" initials="B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946" y="-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5-08T09:35:50.291" idx="1">
    <p:pos x="11769" y="0"/>
    <p:text>please take a look at these probabilities: they cannot be equal.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601E5-4D9B-411B-B114-9EB9EA995901}" type="datetimeFigureOut">
              <a:rPr lang="fr-FR" smtClean="0"/>
              <a:t>08/05/2012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CBEB3-C6EB-4F5A-8551-67C6773EFBA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395536" y="936104"/>
            <a:ext cx="8208912" cy="5157192"/>
            <a:chOff x="395536" y="936104"/>
            <a:chExt cx="7888199" cy="443711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936104"/>
              <a:ext cx="7888199" cy="4437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Ellipse 4"/>
            <p:cNvSpPr/>
            <p:nvPr/>
          </p:nvSpPr>
          <p:spPr>
            <a:xfrm>
              <a:off x="2411760" y="2996952"/>
              <a:ext cx="1008112" cy="648072"/>
            </a:xfrm>
            <a:prstGeom prst="ellipse">
              <a:avLst/>
            </a:prstGeom>
            <a:solidFill>
              <a:srgbClr val="FFFF00">
                <a:alpha val="13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Ellipse 5"/>
            <p:cNvSpPr/>
            <p:nvPr/>
          </p:nvSpPr>
          <p:spPr>
            <a:xfrm>
              <a:off x="2483768" y="2204864"/>
              <a:ext cx="1008112" cy="648072"/>
            </a:xfrm>
            <a:prstGeom prst="ellipse">
              <a:avLst/>
            </a:prstGeom>
            <a:solidFill>
              <a:srgbClr val="FFFF00">
                <a:alpha val="13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4139952" y="2132856"/>
              <a:ext cx="3672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These</a:t>
              </a:r>
              <a:r>
                <a:rPr lang="fr-FR" dirty="0" smtClean="0"/>
                <a:t> </a:t>
              </a:r>
              <a:r>
                <a:rPr lang="fr-FR" dirty="0" err="1" smtClean="0"/>
                <a:t>probabilities</a:t>
              </a:r>
              <a:r>
                <a:rPr lang="fr-FR" dirty="0" smtClean="0"/>
                <a:t> </a:t>
              </a:r>
              <a:r>
                <a:rPr lang="fr-FR" dirty="0" err="1" smtClean="0"/>
                <a:t>cannot</a:t>
              </a:r>
              <a:r>
                <a:rPr lang="fr-FR" dirty="0" smtClean="0"/>
                <a:t> </a:t>
              </a:r>
              <a:r>
                <a:rPr lang="fr-FR" dirty="0" err="1" smtClean="0"/>
                <a:t>be</a:t>
              </a:r>
              <a:r>
                <a:rPr lang="fr-FR" dirty="0" smtClean="0"/>
                <a:t> </a:t>
              </a:r>
              <a:r>
                <a:rPr lang="fr-FR" dirty="0" err="1" smtClean="0"/>
                <a:t>identical</a:t>
              </a:r>
              <a:r>
                <a:rPr lang="fr-FR" dirty="0" smtClean="0"/>
                <a:t>.</a:t>
              </a:r>
              <a:endParaRPr lang="fr-FR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 GODEMENT</dc:creator>
  <cp:lastModifiedBy>Bernard GODEMENT</cp:lastModifiedBy>
  <cp:revision>2</cp:revision>
  <dcterms:created xsi:type="dcterms:W3CDTF">2012-05-08T07:32:16Z</dcterms:created>
  <dcterms:modified xsi:type="dcterms:W3CDTF">2012-05-08T07:39:07Z</dcterms:modified>
</cp:coreProperties>
</file>