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9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76669-A3E9-4608-BC61-DFBF718E316E}" type="datetimeFigureOut">
              <a:rPr lang="pt-BR" smtClean="0"/>
              <a:t>27/05/2015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B6D62-2E4E-4822-A28C-6934116B81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491683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76669-A3E9-4608-BC61-DFBF718E316E}" type="datetimeFigureOut">
              <a:rPr lang="pt-BR" smtClean="0"/>
              <a:t>27/05/2015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B6D62-2E4E-4822-A28C-6934116B81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102889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76669-A3E9-4608-BC61-DFBF718E316E}" type="datetimeFigureOut">
              <a:rPr lang="pt-BR" smtClean="0"/>
              <a:t>27/05/2015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B6D62-2E4E-4822-A28C-6934116B81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543688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76669-A3E9-4608-BC61-DFBF718E316E}" type="datetimeFigureOut">
              <a:rPr lang="pt-BR" smtClean="0"/>
              <a:t>27/05/2015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B6D62-2E4E-4822-A28C-6934116B81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825334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76669-A3E9-4608-BC61-DFBF718E316E}" type="datetimeFigureOut">
              <a:rPr lang="pt-BR" smtClean="0"/>
              <a:t>27/05/2015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B6D62-2E4E-4822-A28C-6934116B81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14334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76669-A3E9-4608-BC61-DFBF718E316E}" type="datetimeFigureOut">
              <a:rPr lang="pt-BR" smtClean="0"/>
              <a:t>27/05/2015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B6D62-2E4E-4822-A28C-6934116B81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30765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76669-A3E9-4608-BC61-DFBF718E316E}" type="datetimeFigureOut">
              <a:rPr lang="pt-BR" smtClean="0"/>
              <a:t>27/05/2015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B6D62-2E4E-4822-A28C-6934116B81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670970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76669-A3E9-4608-BC61-DFBF718E316E}" type="datetimeFigureOut">
              <a:rPr lang="pt-BR" smtClean="0"/>
              <a:t>27/05/2015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B6D62-2E4E-4822-A28C-6934116B81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473915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76669-A3E9-4608-BC61-DFBF718E316E}" type="datetimeFigureOut">
              <a:rPr lang="pt-BR" smtClean="0"/>
              <a:t>27/05/2015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B6D62-2E4E-4822-A28C-6934116B81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489979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76669-A3E9-4608-BC61-DFBF718E316E}" type="datetimeFigureOut">
              <a:rPr lang="pt-BR" smtClean="0"/>
              <a:t>27/05/2015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B6D62-2E4E-4822-A28C-6934116B81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36356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76669-A3E9-4608-BC61-DFBF718E316E}" type="datetimeFigureOut">
              <a:rPr lang="pt-BR" smtClean="0"/>
              <a:t>27/05/2015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B6D62-2E4E-4822-A28C-6934116B81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044467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E76669-A3E9-4608-BC61-DFBF718E316E}" type="datetimeFigureOut">
              <a:rPr lang="pt-BR" smtClean="0"/>
              <a:t>27/05/2015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FB6D62-2E4E-4822-A28C-6934116B81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34435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2"/>
          <a:srcRect r="57992" b="46875"/>
          <a:stretch/>
        </p:blipFill>
        <p:spPr>
          <a:xfrm>
            <a:off x="3100108" y="1371600"/>
            <a:ext cx="5465669" cy="3886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481683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Tema do Office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Flávio Tomimori Muto</dc:creator>
  <cp:lastModifiedBy>Flávio Tomimori Muto</cp:lastModifiedBy>
  <cp:revision>1</cp:revision>
  <dcterms:created xsi:type="dcterms:W3CDTF">2015-05-27T14:17:46Z</dcterms:created>
  <dcterms:modified xsi:type="dcterms:W3CDTF">2015-05-27T14:17:56Z</dcterms:modified>
</cp:coreProperties>
</file>