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11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D15-C000-47D5-8247-2A3E6ECE04A4}" type="datetimeFigureOut">
              <a:rPr lang="en-GB" smtClean="0"/>
              <a:t>07/05/2012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3DB74-4A82-4FC0-A6AF-7256119CE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97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D15-C000-47D5-8247-2A3E6ECE04A4}" type="datetimeFigureOut">
              <a:rPr lang="en-GB" smtClean="0"/>
              <a:t>07/05/2012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3DB74-4A82-4FC0-A6AF-7256119CE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866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D15-C000-47D5-8247-2A3E6ECE04A4}" type="datetimeFigureOut">
              <a:rPr lang="en-GB" smtClean="0"/>
              <a:t>07/05/2012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3DB74-4A82-4FC0-A6AF-7256119CE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343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D15-C000-47D5-8247-2A3E6ECE04A4}" type="datetimeFigureOut">
              <a:rPr lang="en-GB" smtClean="0"/>
              <a:t>07/05/2012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3DB74-4A82-4FC0-A6AF-7256119CE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632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D15-C000-47D5-8247-2A3E6ECE04A4}" type="datetimeFigureOut">
              <a:rPr lang="en-GB" smtClean="0"/>
              <a:t>07/05/2012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3DB74-4A82-4FC0-A6AF-7256119CE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124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D15-C000-47D5-8247-2A3E6ECE04A4}" type="datetimeFigureOut">
              <a:rPr lang="en-GB" smtClean="0"/>
              <a:t>07/05/2012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3DB74-4A82-4FC0-A6AF-7256119CE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323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D15-C000-47D5-8247-2A3E6ECE04A4}" type="datetimeFigureOut">
              <a:rPr lang="en-GB" smtClean="0"/>
              <a:t>07/05/2012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3DB74-4A82-4FC0-A6AF-7256119CE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62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D15-C000-47D5-8247-2A3E6ECE04A4}" type="datetimeFigureOut">
              <a:rPr lang="en-GB" smtClean="0"/>
              <a:t>07/05/2012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3DB74-4A82-4FC0-A6AF-7256119CE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074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D15-C000-47D5-8247-2A3E6ECE04A4}" type="datetimeFigureOut">
              <a:rPr lang="en-GB" smtClean="0"/>
              <a:t>07/05/2012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3DB74-4A82-4FC0-A6AF-7256119CE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56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D15-C000-47D5-8247-2A3E6ECE04A4}" type="datetimeFigureOut">
              <a:rPr lang="en-GB" smtClean="0"/>
              <a:t>07/05/2012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3DB74-4A82-4FC0-A6AF-7256119CE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924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D15-C000-47D5-8247-2A3E6ECE04A4}" type="datetimeFigureOut">
              <a:rPr lang="en-GB" smtClean="0"/>
              <a:t>07/05/2012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3DB74-4A82-4FC0-A6AF-7256119CE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248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75D15-C000-47D5-8247-2A3E6ECE04A4}" type="datetimeFigureOut">
              <a:rPr lang="en-GB" smtClean="0"/>
              <a:t>07/05/2012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53DB74-4A82-4FC0-A6AF-7256119CE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626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836711"/>
            <a:ext cx="6840760" cy="5936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al 3"/>
          <p:cNvSpPr/>
          <p:nvPr/>
        </p:nvSpPr>
        <p:spPr>
          <a:xfrm>
            <a:off x="4355976" y="1772816"/>
            <a:ext cx="3312368" cy="11521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9079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Interpublic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Yeung, Julie (LDN-MBW)</dc:creator>
  <cp:lastModifiedBy>Yeung, Julie (LDN-MBW)</cp:lastModifiedBy>
  <cp:revision>1</cp:revision>
  <dcterms:created xsi:type="dcterms:W3CDTF">2012-05-07T06:29:35Z</dcterms:created>
  <dcterms:modified xsi:type="dcterms:W3CDTF">2012-05-07T06:34:35Z</dcterms:modified>
</cp:coreProperties>
</file>